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224000" cy="20104100"/>
  <p:notesSz cx="14224000" cy="201041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312" y="-57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64263" cy="1004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8056563" y="0"/>
            <a:ext cx="6164262" cy="1004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F1459-0642-45A8-A6DE-3A8B253439D6}" type="datetimeFigureOut">
              <a:rPr lang="zh-CN" altLang="en-US" smtClean="0"/>
              <a:t>2024/3/5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0" y="1508125"/>
            <a:ext cx="5334000" cy="753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422400" y="9548813"/>
            <a:ext cx="11379200" cy="9047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6164263" cy="1004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8056563" y="19096038"/>
            <a:ext cx="6164262" cy="1004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A494A-BACC-48CF-A539-211750732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086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(</a:t>
            </a:r>
            <a:r>
              <a:rPr lang="zh-CN" altLang="en-US" dirty="0"/>
              <a:t>尺寸</a:t>
            </a:r>
            <a:r>
              <a:rPr lang="en-US" altLang="zh-CN" dirty="0" err="1"/>
              <a:t>A0</a:t>
            </a:r>
            <a:r>
              <a:rPr lang="en-US" altLang="zh-CN" baseline="0"/>
              <a:t> </a:t>
            </a:r>
            <a:r>
              <a:rPr lang="zh-CN" altLang="en-US"/>
              <a:t>长</a:t>
            </a:r>
            <a:r>
              <a:rPr lang="zh-CN" altLang="en-US" dirty="0"/>
              <a:t>为</a:t>
            </a:r>
            <a:r>
              <a:rPr lang="en-US" altLang="zh-CN" dirty="0" err="1"/>
              <a:t>1189mm</a:t>
            </a:r>
            <a:r>
              <a:rPr lang="en-US" altLang="zh-CN" dirty="0"/>
              <a:t> </a:t>
            </a:r>
            <a:r>
              <a:rPr lang="zh-CN" altLang="en-US" dirty="0"/>
              <a:t>宽为</a:t>
            </a:r>
            <a:r>
              <a:rPr lang="en-US" altLang="zh-CN" dirty="0" err="1"/>
              <a:t>841mm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A494A-BACC-48CF-A539-211750732D6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178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344489"/>
            <a:ext cx="14221460" cy="698500"/>
          </a:xfrm>
          <a:custGeom>
            <a:avLst/>
            <a:gdLst/>
            <a:ahLst/>
            <a:cxnLst/>
            <a:rect l="l" t="t" r="r" b="b"/>
            <a:pathLst>
              <a:path w="14221460" h="698500">
                <a:moveTo>
                  <a:pt x="0" y="698352"/>
                </a:moveTo>
                <a:lnTo>
                  <a:pt x="14221265" y="698352"/>
                </a:lnTo>
                <a:lnTo>
                  <a:pt x="14221265" y="0"/>
                </a:lnTo>
                <a:lnTo>
                  <a:pt x="0" y="0"/>
                </a:lnTo>
                <a:lnTo>
                  <a:pt x="0" y="6983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4221460" cy="2345055"/>
          </a:xfrm>
          <a:custGeom>
            <a:avLst/>
            <a:gdLst/>
            <a:ahLst/>
            <a:cxnLst/>
            <a:rect l="l" t="t" r="r" b="b"/>
            <a:pathLst>
              <a:path w="14221460" h="2345055">
                <a:moveTo>
                  <a:pt x="0" y="2344484"/>
                </a:moveTo>
                <a:lnTo>
                  <a:pt x="14221265" y="2344484"/>
                </a:lnTo>
                <a:lnTo>
                  <a:pt x="14221265" y="0"/>
                </a:lnTo>
                <a:lnTo>
                  <a:pt x="0" y="0"/>
                </a:lnTo>
                <a:lnTo>
                  <a:pt x="0" y="2344484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597" y="258532"/>
            <a:ext cx="13422805" cy="884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597" y="1668951"/>
            <a:ext cx="11218545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2500" spc="1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500" spc="10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2500" spc="10" dirty="0">
                <a:solidFill>
                  <a:srgbClr val="FFFFFF"/>
                </a:solidFill>
                <a:latin typeface="Arial"/>
                <a:cs typeface="Arial"/>
              </a:rPr>
              <a:t>th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International </a:t>
            </a:r>
            <a:r>
              <a:rPr sz="2500" spc="10" dirty="0">
                <a:solidFill>
                  <a:srgbClr val="FFFFFF"/>
                </a:solidFill>
                <a:latin typeface="Arial"/>
                <a:cs typeface="Arial"/>
              </a:rPr>
              <a:t>Conference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on Smart </a:t>
            </a:r>
            <a:r>
              <a:rPr sz="2500" spc="20" dirty="0">
                <a:solidFill>
                  <a:srgbClr val="FFFFFF"/>
                </a:solidFill>
                <a:latin typeface="Arial"/>
                <a:cs typeface="Arial"/>
              </a:rPr>
              <a:t>Power &amp;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Internet Energy</a:t>
            </a:r>
            <a:r>
              <a:rPr sz="25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20" dirty="0">
                <a:solidFill>
                  <a:srgbClr val="FFFFFF"/>
                </a:solidFill>
                <a:latin typeface="Arial"/>
                <a:cs typeface="Arial"/>
              </a:rPr>
              <a:t>Systems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0597" y="258532"/>
            <a:ext cx="3925570" cy="8845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SPIES</a:t>
            </a:r>
            <a:r>
              <a:rPr spc="-75" dirty="0"/>
              <a:t> </a:t>
            </a:r>
            <a:r>
              <a:rPr spc="15" dirty="0"/>
              <a:t>202</a:t>
            </a:r>
            <a:r>
              <a:rPr lang="en-US" spc="15" dirty="0"/>
              <a:t>4</a:t>
            </a:r>
            <a:endParaRPr spc="15" dirty="0"/>
          </a:p>
        </p:txBody>
      </p:sp>
      <p:sp>
        <p:nvSpPr>
          <p:cNvPr id="6" name="object 6"/>
          <p:cNvSpPr txBox="1"/>
          <p:nvPr/>
        </p:nvSpPr>
        <p:spPr>
          <a:xfrm>
            <a:off x="1701800" y="3231372"/>
            <a:ext cx="9601200" cy="52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5675" algn="ctr">
              <a:lnSpc>
                <a:spcPct val="100000"/>
              </a:lnSpc>
              <a:spcBef>
                <a:spcPts val="95"/>
              </a:spcBef>
            </a:pPr>
            <a:r>
              <a:rPr lang="en-US" sz="3300" spc="-5" dirty="0">
                <a:latin typeface="Arial"/>
                <a:cs typeface="Arial"/>
              </a:rPr>
              <a:t>Paper  Title</a:t>
            </a:r>
            <a:endParaRPr sz="3300" dirty="0">
              <a:latin typeface="Arial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843999" y="0"/>
            <a:ext cx="1364001" cy="185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2312555"/>
            <a:ext cx="142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Name: </a:t>
            </a:r>
            <a:r>
              <a:rPr lang="en-US" altLang="zh-CN" dirty="0" err="1"/>
              <a:t>AAAA</a:t>
            </a:r>
            <a:r>
              <a:rPr lang="en-US" altLang="zh-CN" dirty="0"/>
              <a:t>, </a:t>
            </a:r>
            <a:r>
              <a:rPr lang="en-US" altLang="zh-CN" dirty="0" err="1"/>
              <a:t>BBBB</a:t>
            </a:r>
            <a:r>
              <a:rPr lang="en-US" altLang="zh-CN" dirty="0"/>
              <a:t>, </a:t>
            </a:r>
            <a:r>
              <a:rPr lang="en-US" altLang="zh-CN" dirty="0" err="1"/>
              <a:t>CCCC</a:t>
            </a:r>
            <a:endParaRPr lang="en-US" altLang="zh-CN" dirty="0"/>
          </a:p>
          <a:p>
            <a:r>
              <a:rPr lang="en-US" altLang="zh-CN" dirty="0"/>
              <a:t>Affiliation:  </a:t>
            </a:r>
            <a:r>
              <a:rPr lang="en-US" altLang="zh-CN" dirty="0" err="1"/>
              <a:t>XXXX</a:t>
            </a:r>
            <a:r>
              <a:rPr lang="en-US" altLang="zh-CN" dirty="0"/>
              <a:t> University.   Email: </a:t>
            </a:r>
            <a:r>
              <a:rPr lang="en-US" altLang="zh-CN" dirty="0" err="1"/>
              <a:t>XXXX</a:t>
            </a:r>
            <a:r>
              <a:rPr lang="en-US" altLang="zh-CN" dirty="0"/>
              <a:t>     </a:t>
            </a:r>
            <a:endParaRPr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11074400" y="2368927"/>
            <a:ext cx="2690781" cy="5899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PAPER  ID </a:t>
            </a:r>
          </a:p>
          <a:p>
            <a:pPr algn="ctr"/>
            <a:r>
              <a:rPr lang="en-US" altLang="zh-CN" sz="2000" b="1" dirty="0" err="1"/>
              <a:t>SEXXXX</a:t>
            </a:r>
            <a:endParaRPr lang="zh-CN" alt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47</Words>
  <Application>Microsoft Office PowerPoint</Application>
  <PresentationFormat>自定义</PresentationFormat>
  <Paragraphs>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SPIES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BlockSys’2019-PosterTemplate-A0size(1189mmX841mm)-Portrait</dc:title>
  <cp:lastModifiedBy>YOUNGIDEAS</cp:lastModifiedBy>
  <cp:revision>6</cp:revision>
  <dcterms:created xsi:type="dcterms:W3CDTF">2022-09-20T05:07:09Z</dcterms:created>
  <dcterms:modified xsi:type="dcterms:W3CDTF">2024-03-05T06:27:19Z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2019-11-26T00:00:00Z</vt:filetime>
  </property>
  <property fmtid="{D5CDD505-2E9C-101B-9397-08002B2CF9AE}" pid="3" name="Creator">
    <vt:lpwstr>PowerPoint</vt:lpwstr>
  </property>
  <property fmtid="{D5CDD505-2E9C-101B-9397-08002B2CF9AE}" pid="4" name="LastSaved">
    <vt:filetime>2022-09-20T00:00:00Z</vt:filetime>
  </property>
</Properties>
</file>