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24000" cy="20104100"/>
  <p:notesSz cx="14224000" cy="201041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997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F1459-0642-45A8-A6DE-3A8B253439D6}" type="datetimeFigureOut">
              <a:rPr lang="zh-CN" altLang="en-US" smtClean="0"/>
              <a:t>2022-10-05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0" y="1508125"/>
            <a:ext cx="5334000" cy="753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422400" y="9548813"/>
            <a:ext cx="11379200" cy="9047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A494A-BACC-48CF-A539-211750732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8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(</a:t>
            </a:r>
            <a:r>
              <a:rPr lang="zh-CN" altLang="en-US" dirty="0" smtClean="0"/>
              <a:t>尺寸</a:t>
            </a:r>
            <a:r>
              <a:rPr lang="en-US" altLang="zh-CN" dirty="0" err="1" smtClean="0"/>
              <a:t>A0</a:t>
            </a:r>
            <a:r>
              <a:rPr lang="en-US" altLang="zh-CN" baseline="0" smtClean="0"/>
              <a:t> </a:t>
            </a:r>
            <a:r>
              <a:rPr lang="zh-CN" altLang="en-US" smtClean="0"/>
              <a:t>长</a:t>
            </a:r>
            <a:r>
              <a:rPr lang="zh-CN" altLang="en-US" dirty="0" smtClean="0"/>
              <a:t>为</a:t>
            </a:r>
            <a:r>
              <a:rPr lang="en-US" altLang="zh-CN" dirty="0" err="1" smtClean="0"/>
              <a:t>1189mm</a:t>
            </a:r>
            <a:r>
              <a:rPr lang="en-US" altLang="zh-CN" dirty="0" smtClean="0"/>
              <a:t> </a:t>
            </a:r>
            <a:r>
              <a:rPr lang="zh-CN" altLang="en-US" dirty="0" smtClean="0"/>
              <a:t>宽为</a:t>
            </a:r>
            <a:r>
              <a:rPr lang="en-US" altLang="zh-CN" dirty="0" err="1" smtClean="0"/>
              <a:t>841mm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A494A-BACC-48CF-A539-211750732D6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17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344489"/>
            <a:ext cx="14221460" cy="698500"/>
          </a:xfrm>
          <a:custGeom>
            <a:avLst/>
            <a:gdLst/>
            <a:ahLst/>
            <a:cxnLst/>
            <a:rect l="l" t="t" r="r" b="b"/>
            <a:pathLst>
              <a:path w="14221460" h="698500">
                <a:moveTo>
                  <a:pt x="0" y="698352"/>
                </a:moveTo>
                <a:lnTo>
                  <a:pt x="14221265" y="698352"/>
                </a:lnTo>
                <a:lnTo>
                  <a:pt x="14221265" y="0"/>
                </a:lnTo>
                <a:lnTo>
                  <a:pt x="0" y="0"/>
                </a:lnTo>
                <a:lnTo>
                  <a:pt x="0" y="6983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4221460" cy="2345055"/>
          </a:xfrm>
          <a:custGeom>
            <a:avLst/>
            <a:gdLst/>
            <a:ahLst/>
            <a:cxnLst/>
            <a:rect l="l" t="t" r="r" b="b"/>
            <a:pathLst>
              <a:path w="14221460" h="2345055">
                <a:moveTo>
                  <a:pt x="0" y="2344484"/>
                </a:moveTo>
                <a:lnTo>
                  <a:pt x="14221265" y="2344484"/>
                </a:lnTo>
                <a:lnTo>
                  <a:pt x="14221265" y="0"/>
                </a:lnTo>
                <a:lnTo>
                  <a:pt x="0" y="0"/>
                </a:lnTo>
                <a:lnTo>
                  <a:pt x="0" y="2344484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597" y="258532"/>
            <a:ext cx="1342280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597" y="1668951"/>
            <a:ext cx="1121854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2022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4th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International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Conference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on Smart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Power &amp;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Internet Energy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0597" y="258532"/>
            <a:ext cx="3925570" cy="884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SPIES</a:t>
            </a:r>
            <a:r>
              <a:rPr spc="-75" dirty="0"/>
              <a:t> </a:t>
            </a:r>
            <a:r>
              <a:rPr spc="15" dirty="0"/>
              <a:t>2022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01800" y="3231372"/>
            <a:ext cx="960120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 algn="ctr">
              <a:lnSpc>
                <a:spcPct val="100000"/>
              </a:lnSpc>
              <a:spcBef>
                <a:spcPts val="95"/>
              </a:spcBef>
            </a:pPr>
            <a:r>
              <a:rPr lang="en-US" sz="3300" spc="-5" dirty="0" smtClean="0">
                <a:latin typeface="Arial"/>
                <a:cs typeface="Arial"/>
              </a:rPr>
              <a:t>Paper  Title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1026" name="Picture 2" descr="F:\上海部所有资料\会议\22年\10月北京\会议前期准备\美工设计物品\logo(6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9142" y="0"/>
            <a:ext cx="2332037" cy="25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2312555"/>
            <a:ext cx="142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Name: </a:t>
            </a:r>
            <a:r>
              <a:rPr lang="en-US" altLang="zh-CN" dirty="0" err="1" smtClean="0"/>
              <a:t>AAAA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BBBB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CCCC</a:t>
            </a:r>
            <a:endParaRPr lang="en-US" altLang="zh-CN" dirty="0" smtClean="0"/>
          </a:p>
          <a:p>
            <a:r>
              <a:rPr lang="en-US" altLang="zh-CN" dirty="0" smtClean="0"/>
              <a:t>Affiliation:  </a:t>
            </a:r>
            <a:r>
              <a:rPr lang="en-US" altLang="zh-CN" dirty="0" err="1" smtClean="0"/>
              <a:t>XXXX</a:t>
            </a:r>
            <a:r>
              <a:rPr lang="en-US" altLang="zh-CN" dirty="0" smtClean="0"/>
              <a:t> University.   Email: </a:t>
            </a:r>
            <a:r>
              <a:rPr lang="en-US" altLang="zh-CN" dirty="0" err="1" smtClean="0"/>
              <a:t>XXXX</a:t>
            </a:r>
            <a:r>
              <a:rPr lang="en-US" altLang="zh-CN" dirty="0" smtClean="0"/>
              <a:t>     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1074400" y="2368927"/>
            <a:ext cx="2690781" cy="5899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PAPER  ID </a:t>
            </a:r>
          </a:p>
          <a:p>
            <a:pPr algn="ctr"/>
            <a:r>
              <a:rPr lang="en-US" altLang="zh-CN" sz="2000" b="1" dirty="0" err="1" smtClean="0"/>
              <a:t>SEXXXX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44</Words>
  <Application>Microsoft Office PowerPoint</Application>
  <PresentationFormat>自定义</PresentationFormat>
  <Paragraphs>9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SPIES 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BlockSys’2019-PosterTemplate-A0size(1189mmX841mm)-Portrait</dc:title>
  <cp:lastModifiedBy>Tracy Yang</cp:lastModifiedBy>
  <cp:revision>4</cp:revision>
  <dcterms:created xsi:type="dcterms:W3CDTF">2022-09-20T05:07:09Z</dcterms:created>
  <dcterms:modified xsi:type="dcterms:W3CDTF">2022-10-05T14:37:32Z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2019-11-26T00:00:00Z</vt:filetime>
  </property>
  <property fmtid="{D5CDD505-2E9C-101B-9397-08002B2CF9AE}" pid="3" name="Creator">
    <vt:lpwstr>PowerPoint</vt:lpwstr>
  </property>
  <property fmtid="{D5CDD505-2E9C-101B-9397-08002B2CF9AE}" pid="4" name="LastSaved">
    <vt:filetime>2022-09-20T00:00:00Z</vt:filetime>
  </property>
</Properties>
</file>