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14224000" cy="20104100"/>
  <p:notesSz cx="14224000" cy="201041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41" d="100"/>
          <a:sy n="41" d="100"/>
        </p:scale>
        <p:origin x="-1997" y="-20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6164263" cy="1004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8056563" y="0"/>
            <a:ext cx="6164262" cy="1004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4CF1459-0642-45A8-A6DE-3A8B253439D6}" type="datetimeFigureOut">
              <a:rPr lang="zh-CN" altLang="en-US" smtClean="0"/>
              <a:t>2023-04-12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4445000" y="1508125"/>
            <a:ext cx="5334000" cy="7539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1422400" y="9548813"/>
            <a:ext cx="11379200" cy="904716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19096038"/>
            <a:ext cx="6164263" cy="1004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8056563" y="19096038"/>
            <a:ext cx="6164262" cy="1004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4A494A-BACC-48CF-A539-211750732D6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008630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 smtClean="0"/>
              <a:t>(</a:t>
            </a:r>
            <a:r>
              <a:rPr lang="zh-CN" altLang="en-US" dirty="0" smtClean="0"/>
              <a:t>尺寸</a:t>
            </a:r>
            <a:r>
              <a:rPr lang="en-US" altLang="zh-CN" dirty="0" err="1" smtClean="0"/>
              <a:t>A0</a:t>
            </a:r>
            <a:r>
              <a:rPr lang="en-US" altLang="zh-CN" baseline="0" smtClean="0"/>
              <a:t> </a:t>
            </a:r>
            <a:r>
              <a:rPr lang="zh-CN" altLang="en-US" smtClean="0"/>
              <a:t>长</a:t>
            </a:r>
            <a:r>
              <a:rPr lang="zh-CN" altLang="en-US" dirty="0" smtClean="0"/>
              <a:t>为</a:t>
            </a:r>
            <a:r>
              <a:rPr lang="en-US" altLang="zh-CN" dirty="0" err="1" smtClean="0"/>
              <a:t>1189mm</a:t>
            </a:r>
            <a:r>
              <a:rPr lang="en-US" altLang="zh-CN" dirty="0" smtClean="0"/>
              <a:t> </a:t>
            </a:r>
            <a:r>
              <a:rPr lang="zh-CN" altLang="en-US" dirty="0" smtClean="0"/>
              <a:t>宽为</a:t>
            </a:r>
            <a:r>
              <a:rPr lang="en-US" altLang="zh-CN" dirty="0" err="1" smtClean="0"/>
              <a:t>841mm</a:t>
            </a:r>
            <a:r>
              <a:rPr lang="en-US" altLang="zh-CN" dirty="0" smtClean="0"/>
              <a:t>)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4A494A-BACC-48CF-A539-211750732D61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611785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066800" y="6232271"/>
            <a:ext cx="12090400" cy="422186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2133600" y="11258296"/>
            <a:ext cx="9956800" cy="50260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4/12/2023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56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4/12/2023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56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711200" y="4623943"/>
            <a:ext cx="6187440" cy="1326870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7325360" y="4623943"/>
            <a:ext cx="6187440" cy="1326870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4/12/2023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56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4/12/2023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4/12/2023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2344489"/>
            <a:ext cx="14221460" cy="698500"/>
          </a:xfrm>
          <a:custGeom>
            <a:avLst/>
            <a:gdLst/>
            <a:ahLst/>
            <a:cxnLst/>
            <a:rect l="l" t="t" r="r" b="b"/>
            <a:pathLst>
              <a:path w="14221460" h="698500">
                <a:moveTo>
                  <a:pt x="0" y="698352"/>
                </a:moveTo>
                <a:lnTo>
                  <a:pt x="14221265" y="698352"/>
                </a:lnTo>
                <a:lnTo>
                  <a:pt x="14221265" y="0"/>
                </a:lnTo>
                <a:lnTo>
                  <a:pt x="0" y="0"/>
                </a:lnTo>
                <a:lnTo>
                  <a:pt x="0" y="698352"/>
                </a:lnTo>
                <a:close/>
              </a:path>
            </a:pathLst>
          </a:custGeom>
          <a:solidFill>
            <a:srgbClr val="D9D9D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0" y="0"/>
            <a:ext cx="14221460" cy="2345055"/>
          </a:xfrm>
          <a:custGeom>
            <a:avLst/>
            <a:gdLst/>
            <a:ahLst/>
            <a:cxnLst/>
            <a:rect l="l" t="t" r="r" b="b"/>
            <a:pathLst>
              <a:path w="14221460" h="2345055">
                <a:moveTo>
                  <a:pt x="0" y="2344484"/>
                </a:moveTo>
                <a:lnTo>
                  <a:pt x="14221265" y="2344484"/>
                </a:lnTo>
                <a:lnTo>
                  <a:pt x="14221265" y="0"/>
                </a:lnTo>
                <a:lnTo>
                  <a:pt x="0" y="0"/>
                </a:lnTo>
                <a:lnTo>
                  <a:pt x="0" y="2344484"/>
                </a:lnTo>
                <a:close/>
              </a:path>
            </a:pathLst>
          </a:custGeom>
          <a:solidFill>
            <a:srgbClr val="00206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00597" y="258532"/>
            <a:ext cx="13422805" cy="88455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56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711200" y="4623943"/>
            <a:ext cx="12801600" cy="1326870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836160" y="18696814"/>
            <a:ext cx="4551680" cy="100520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711200" y="18696814"/>
            <a:ext cx="3271520" cy="100520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4/12/2023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0241280" y="18696814"/>
            <a:ext cx="3271520" cy="100520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00597" y="1668951"/>
            <a:ext cx="11218545" cy="41211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2500" spc="15" dirty="0" smtClean="0">
                <a:solidFill>
                  <a:srgbClr val="FFFFFF"/>
                </a:solidFill>
                <a:latin typeface="Arial"/>
                <a:cs typeface="Arial"/>
              </a:rPr>
              <a:t>202</a:t>
            </a:r>
            <a:r>
              <a:rPr lang="en-US" sz="2500" spc="15" dirty="0" smtClean="0">
                <a:solidFill>
                  <a:srgbClr val="FFFFFF"/>
                </a:solidFill>
                <a:latin typeface="Arial"/>
                <a:cs typeface="Arial"/>
              </a:rPr>
              <a:t>3</a:t>
            </a:r>
            <a:r>
              <a:rPr sz="2500" spc="15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en-US" sz="2500" spc="10" dirty="0" smtClean="0">
                <a:solidFill>
                  <a:srgbClr val="FFFFFF"/>
                </a:solidFill>
                <a:latin typeface="Arial"/>
                <a:cs typeface="Arial"/>
              </a:rPr>
              <a:t>5</a:t>
            </a:r>
            <a:r>
              <a:rPr sz="2500" spc="10" dirty="0" smtClean="0">
                <a:solidFill>
                  <a:srgbClr val="FFFFFF"/>
                </a:solidFill>
                <a:latin typeface="Arial"/>
                <a:cs typeface="Arial"/>
              </a:rPr>
              <a:t>th </a:t>
            </a:r>
            <a:r>
              <a:rPr sz="2500" spc="15" dirty="0">
                <a:solidFill>
                  <a:srgbClr val="FFFFFF"/>
                </a:solidFill>
                <a:latin typeface="Arial"/>
                <a:cs typeface="Arial"/>
              </a:rPr>
              <a:t>International </a:t>
            </a:r>
            <a:r>
              <a:rPr sz="2500" spc="10" dirty="0">
                <a:solidFill>
                  <a:srgbClr val="FFFFFF"/>
                </a:solidFill>
                <a:latin typeface="Arial"/>
                <a:cs typeface="Arial"/>
              </a:rPr>
              <a:t>Conference </a:t>
            </a:r>
            <a:r>
              <a:rPr sz="2500" spc="15" dirty="0">
                <a:solidFill>
                  <a:srgbClr val="FFFFFF"/>
                </a:solidFill>
                <a:latin typeface="Arial"/>
                <a:cs typeface="Arial"/>
              </a:rPr>
              <a:t>on Smart </a:t>
            </a:r>
            <a:r>
              <a:rPr sz="2500" spc="20" dirty="0">
                <a:solidFill>
                  <a:srgbClr val="FFFFFF"/>
                </a:solidFill>
                <a:latin typeface="Arial"/>
                <a:cs typeface="Arial"/>
              </a:rPr>
              <a:t>Power &amp; </a:t>
            </a:r>
            <a:r>
              <a:rPr sz="2500" spc="15" dirty="0">
                <a:solidFill>
                  <a:srgbClr val="FFFFFF"/>
                </a:solidFill>
                <a:latin typeface="Arial"/>
                <a:cs typeface="Arial"/>
              </a:rPr>
              <a:t>Internet Energy</a:t>
            </a:r>
            <a:r>
              <a:rPr sz="2500" spc="-2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500" spc="20" dirty="0">
                <a:solidFill>
                  <a:srgbClr val="FFFFFF"/>
                </a:solidFill>
                <a:latin typeface="Arial"/>
                <a:cs typeface="Arial"/>
              </a:rPr>
              <a:t>Systems</a:t>
            </a:r>
            <a:endParaRPr sz="2500" dirty="0">
              <a:latin typeface="Arial"/>
              <a:cs typeface="Arial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400597" y="258532"/>
            <a:ext cx="3925570" cy="88455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pc="20" dirty="0"/>
              <a:t>SPIES</a:t>
            </a:r>
            <a:r>
              <a:rPr spc="-75" dirty="0"/>
              <a:t> </a:t>
            </a:r>
            <a:r>
              <a:rPr spc="15" dirty="0" smtClean="0"/>
              <a:t>202</a:t>
            </a:r>
            <a:r>
              <a:rPr lang="en-US" spc="15" dirty="0" smtClean="0"/>
              <a:t>3</a:t>
            </a:r>
            <a:endParaRPr spc="15" dirty="0"/>
          </a:p>
        </p:txBody>
      </p:sp>
      <p:sp>
        <p:nvSpPr>
          <p:cNvPr id="6" name="object 6"/>
          <p:cNvSpPr txBox="1"/>
          <p:nvPr/>
        </p:nvSpPr>
        <p:spPr>
          <a:xfrm>
            <a:off x="1701800" y="3231372"/>
            <a:ext cx="9601200" cy="5283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955675" algn="ctr">
              <a:lnSpc>
                <a:spcPct val="100000"/>
              </a:lnSpc>
              <a:spcBef>
                <a:spcPts val="95"/>
              </a:spcBef>
            </a:pPr>
            <a:r>
              <a:rPr lang="en-US" sz="3300" spc="-5" dirty="0" smtClean="0">
                <a:latin typeface="Arial"/>
                <a:cs typeface="Arial"/>
              </a:rPr>
              <a:t>Paper  Title</a:t>
            </a:r>
            <a:endParaRPr sz="3300" dirty="0">
              <a:latin typeface="Arial"/>
              <a:cs typeface="Arial"/>
            </a:endParaRPr>
          </a:p>
        </p:txBody>
      </p:sp>
      <p:pic>
        <p:nvPicPr>
          <p:cNvPr id="1026" name="Picture 2" descr="F:\上海部所有资料\会议\22年\10月北京\会议前期准备\美工设计物品\logo(6)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19142" y="0"/>
            <a:ext cx="2332037" cy="25606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0" y="2312555"/>
            <a:ext cx="1422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Name: </a:t>
            </a:r>
            <a:r>
              <a:rPr lang="en-US" altLang="zh-CN" dirty="0" err="1" smtClean="0"/>
              <a:t>AAAA</a:t>
            </a:r>
            <a:r>
              <a:rPr lang="en-US" altLang="zh-CN" dirty="0" smtClean="0"/>
              <a:t>, </a:t>
            </a:r>
            <a:r>
              <a:rPr lang="en-US" altLang="zh-CN" dirty="0" err="1" smtClean="0"/>
              <a:t>BBBB</a:t>
            </a:r>
            <a:r>
              <a:rPr lang="en-US" altLang="zh-CN" dirty="0" smtClean="0"/>
              <a:t>, </a:t>
            </a:r>
            <a:r>
              <a:rPr lang="en-US" altLang="zh-CN" dirty="0" err="1" smtClean="0"/>
              <a:t>CCCC</a:t>
            </a:r>
            <a:endParaRPr lang="en-US" altLang="zh-CN" dirty="0" smtClean="0"/>
          </a:p>
          <a:p>
            <a:r>
              <a:rPr lang="en-US" altLang="zh-CN" dirty="0" smtClean="0"/>
              <a:t>Affiliation:  </a:t>
            </a:r>
            <a:r>
              <a:rPr lang="en-US" altLang="zh-CN" dirty="0" err="1" smtClean="0"/>
              <a:t>XXXX</a:t>
            </a:r>
            <a:r>
              <a:rPr lang="en-US" altLang="zh-CN" dirty="0" smtClean="0"/>
              <a:t> University.   Email: </a:t>
            </a:r>
            <a:r>
              <a:rPr lang="en-US" altLang="zh-CN" dirty="0" err="1" smtClean="0"/>
              <a:t>XXXX</a:t>
            </a:r>
            <a:r>
              <a:rPr lang="en-US" altLang="zh-CN" dirty="0" smtClean="0"/>
              <a:t>     </a:t>
            </a:r>
            <a:endParaRPr lang="zh-CN" altLang="en-US" dirty="0"/>
          </a:p>
        </p:txBody>
      </p:sp>
      <p:sp>
        <p:nvSpPr>
          <p:cNvPr id="10" name="椭圆 9"/>
          <p:cNvSpPr/>
          <p:nvPr/>
        </p:nvSpPr>
        <p:spPr>
          <a:xfrm>
            <a:off x="11074400" y="2368927"/>
            <a:ext cx="2690781" cy="58995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000" b="1" dirty="0" smtClean="0"/>
              <a:t>PAPER  ID </a:t>
            </a:r>
          </a:p>
          <a:p>
            <a:pPr algn="ctr"/>
            <a:r>
              <a:rPr lang="en-US" altLang="zh-CN" sz="2000" b="1" dirty="0" err="1" smtClean="0"/>
              <a:t>SEXXXX</a:t>
            </a:r>
            <a:endParaRPr lang="zh-CN" altLang="en-US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</TotalTime>
  <Words>47</Words>
  <Application>Microsoft Office PowerPoint</Application>
  <PresentationFormat>自定义</PresentationFormat>
  <Paragraphs>9</Paragraphs>
  <Slides>1</Slides>
  <Notes>1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2" baseType="lpstr">
      <vt:lpstr>Office Theme</vt:lpstr>
      <vt:lpstr>SPIES 2023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BlockSys’2019-PosterTemplate-A0size(1189mmX841mm)-Portrait</dc:title>
  <cp:lastModifiedBy>Tracy Yang</cp:lastModifiedBy>
  <cp:revision>5</cp:revision>
  <dcterms:created xsi:type="dcterms:W3CDTF">2022-09-20T05:07:09Z</dcterms:created>
  <dcterms:modified xsi:type="dcterms:W3CDTF">2023-04-12T05:26:10Z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2019-11-26T00:00:00Z</vt:filetime>
  </property>
  <property fmtid="{D5CDD505-2E9C-101B-9397-08002B2CF9AE}" pid="3" name="Creator">
    <vt:lpwstr>PowerPoint</vt:lpwstr>
  </property>
  <property fmtid="{D5CDD505-2E9C-101B-9397-08002B2CF9AE}" pid="4" name="LastSaved">
    <vt:filetime>2022-09-20T00:00:00Z</vt:filetime>
  </property>
</Properties>
</file>